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2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29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4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63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41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6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3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85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9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8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3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D955A-3988-4D06-B0E3-C8DE5463A063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26F5C-FC65-4680-840E-6431C6FA0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0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34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0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53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Untitled video - Made with Clipchamp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8270" y="1928553"/>
            <a:ext cx="7675460" cy="43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2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5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1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1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7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7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ddong40</dc:creator>
  <cp:lastModifiedBy>hyeonah</cp:lastModifiedBy>
  <cp:revision>3</cp:revision>
  <dcterms:created xsi:type="dcterms:W3CDTF">2024-11-27T06:17:20Z</dcterms:created>
  <dcterms:modified xsi:type="dcterms:W3CDTF">2024-12-16T07:39:12Z</dcterms:modified>
</cp:coreProperties>
</file>